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>
      <p:cViewPr>
        <p:scale>
          <a:sx n="57" d="100"/>
          <a:sy n="57" d="100"/>
        </p:scale>
        <p:origin x="1824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24" Type="http://schemas.openxmlformats.org/officeDocument/2006/relationships/presProps" Target="presProps.xml"/><Relationship Id="rId23" Type="http://customschemas.google.com/relationships/presentationmetadata" Target="metadata"/><Relationship Id="rId28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F5C1F6A2-24B7-440E-9ACC-409C88B58056}"/>
    <pc:docChg chg="custSel modSld">
      <pc:chgData name="Varvara Lazarenko" userId="455ccbb12fa3194e" providerId="LiveId" clId="{F5C1F6A2-24B7-440E-9ACC-409C88B58056}" dt="2025-01-21T13:54:30.484" v="4" actId="1076"/>
      <pc:docMkLst>
        <pc:docMk/>
      </pc:docMkLst>
      <pc:sldChg chg="addSp delSp modSp mod">
        <pc:chgData name="Varvara Lazarenko" userId="455ccbb12fa3194e" providerId="LiveId" clId="{F5C1F6A2-24B7-440E-9ACC-409C88B58056}" dt="2025-01-21T13:54:30.484" v="4" actId="1076"/>
        <pc:sldMkLst>
          <pc:docMk/>
          <pc:sldMk cId="0" sldId="256"/>
        </pc:sldMkLst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2" creationId="{E01541C1-DA9C-1709-CACF-5E83F196E268}"/>
          </ac:spMkLst>
        </pc:spChg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3" creationId="{0B40396C-ECD5-97C5-89F5-21A5327F6529}"/>
          </ac:spMkLst>
        </pc:spChg>
        <pc:spChg chg="mod">
          <ac:chgData name="Varvara Lazarenko" userId="455ccbb12fa3194e" providerId="LiveId" clId="{F5C1F6A2-24B7-440E-9ACC-409C88B58056}" dt="2025-01-21T13:54:30.484" v="4" actId="1076"/>
          <ac:spMkLst>
            <pc:docMk/>
            <pc:sldMk cId="0" sldId="256"/>
            <ac:spMk id="90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ABBF6759-5850-46A5-8E6B-5E096B0D65F0}"/>
    <pc:docChg chg="undo redo custSel addSld delSld modSld">
      <pc:chgData name="Varvara Lazarenko" userId="455ccbb12fa3194e" providerId="LiveId" clId="{ABBF6759-5850-46A5-8E6B-5E096B0D65F0}" dt="2025-02-28T18:48:11.933" v="1591" actId="2710"/>
      <pc:docMkLst>
        <pc:docMk/>
      </pc:docMkLst>
      <pc:sldChg chg="delSp modSp mod">
        <pc:chgData name="Varvara Lazarenko" userId="455ccbb12fa3194e" providerId="LiveId" clId="{ABBF6759-5850-46A5-8E6B-5E096B0D65F0}" dt="2025-02-28T18:37:48.998" v="1220" actId="20577"/>
        <pc:sldMkLst>
          <pc:docMk/>
          <pc:sldMk cId="0" sldId="256"/>
        </pc:sldMkLst>
        <pc:spChg chg="mod">
          <ac:chgData name="Varvara Lazarenko" userId="455ccbb12fa3194e" providerId="LiveId" clId="{ABBF6759-5850-46A5-8E6B-5E096B0D65F0}" dt="2025-02-23T19:36:02.060" v="1074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53.742" v="284" actId="948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7:02.978" v="287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19.473" v="283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47.923" v="1071" actId="1036"/>
          <ac:spMkLst>
            <pc:docMk/>
            <pc:sldMk cId="0" sldId="256"/>
            <ac:spMk id="10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8T18:37:48.998" v="1220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">
        <pc:chgData name="Varvara Lazarenko" userId="455ccbb12fa3194e" providerId="LiveId" clId="{ABBF6759-5850-46A5-8E6B-5E096B0D65F0}" dt="2025-02-28T18:18:58.409" v="1134" actId="478"/>
        <pc:sldMkLst>
          <pc:docMk/>
          <pc:sldMk cId="0" sldId="257"/>
        </pc:sldMkLst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ABBF6759-5850-46A5-8E6B-5E096B0D65F0}" dt="2025-02-23T19:15:45.531" v="574" actId="1036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4" creationId="{FBA032BE-744D-D73D-1CC3-255E41BF70A8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5" creationId="{BA79B7C1-29AD-EEDB-4810-3A5D4B98F663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6" creationId="{613D4853-8D5E-1202-8350-D24439DE820E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6:00.026" v="577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29:29.953" v="1038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30.007" v="1067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33.594" v="573" actId="14100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132" creationId="{00000000-0000-0000-0000-000000000000}"/>
          </ac:spMkLst>
        </pc:spChg>
      </pc:sldChg>
      <pc:sldChg chg="addSp delSp modSp add mod">
        <pc:chgData name="Varvara Lazarenko" userId="455ccbb12fa3194e" providerId="LiveId" clId="{ABBF6759-5850-46A5-8E6B-5E096B0D65F0}" dt="2025-02-28T18:20:32.508" v="1163" actId="1076"/>
        <pc:sldMkLst>
          <pc:docMk/>
          <pc:sldMk cId="2583523490" sldId="258"/>
        </pc:sldMkLst>
      </pc:sldChg>
      <pc:sldChg chg="addSp delSp add mod">
        <pc:chgData name="Varvara Lazarenko" userId="455ccbb12fa3194e" providerId="LiveId" clId="{ABBF6759-5850-46A5-8E6B-5E096B0D65F0}" dt="2025-02-28T18:21:11.493" v="1176" actId="22"/>
        <pc:sldMkLst>
          <pc:docMk/>
          <pc:sldMk cId="1402281669" sldId="259"/>
        </pc:sldMkLst>
      </pc:sldChg>
      <pc:sldChg chg="new del">
        <pc:chgData name="Varvara Lazarenko" userId="455ccbb12fa3194e" providerId="LiveId" clId="{ABBF6759-5850-46A5-8E6B-5E096B0D65F0}" dt="2025-02-28T18:20:37.749" v="1165" actId="680"/>
        <pc:sldMkLst>
          <pc:docMk/>
          <pc:sldMk cId="3336947766" sldId="259"/>
        </pc:sldMkLst>
      </pc:sldChg>
      <pc:sldChg chg="addSp modSp add mod">
        <pc:chgData name="Varvara Lazarenko" userId="455ccbb12fa3194e" providerId="LiveId" clId="{ABBF6759-5850-46A5-8E6B-5E096B0D65F0}" dt="2025-02-28T18:23:45.324" v="1202" actId="22"/>
        <pc:sldMkLst>
          <pc:docMk/>
          <pc:sldMk cId="3737130843" sldId="260"/>
        </pc:sldMkLst>
      </pc:sldChg>
      <pc:sldChg chg="addSp add mod">
        <pc:chgData name="Varvara Lazarenko" userId="455ccbb12fa3194e" providerId="LiveId" clId="{ABBF6759-5850-46A5-8E6B-5E096B0D65F0}" dt="2025-02-28T18:22:25.877" v="1182" actId="22"/>
        <pc:sldMkLst>
          <pc:docMk/>
          <pc:sldMk cId="244548938" sldId="261"/>
        </pc:sldMkLst>
      </pc:sldChg>
      <pc:sldChg chg="addSp add mod">
        <pc:chgData name="Varvara Lazarenko" userId="455ccbb12fa3194e" providerId="LiveId" clId="{ABBF6759-5850-46A5-8E6B-5E096B0D65F0}" dt="2025-02-28T18:21:19.227" v="1177" actId="22"/>
        <pc:sldMkLst>
          <pc:docMk/>
          <pc:sldMk cId="2099701868" sldId="262"/>
        </pc:sldMkLst>
      </pc:sldChg>
      <pc:sldChg chg="addSp add mod">
        <pc:chgData name="Varvara Lazarenko" userId="455ccbb12fa3194e" providerId="LiveId" clId="{ABBF6759-5850-46A5-8E6B-5E096B0D65F0}" dt="2025-02-28T18:21:53.506" v="1181" actId="22"/>
        <pc:sldMkLst>
          <pc:docMk/>
          <pc:sldMk cId="411930149" sldId="263"/>
        </pc:sldMkLst>
      </pc:sldChg>
      <pc:sldChg chg="addSp add mod">
        <pc:chgData name="Varvara Lazarenko" userId="455ccbb12fa3194e" providerId="LiveId" clId="{ABBF6759-5850-46A5-8E6B-5E096B0D65F0}" dt="2025-02-28T18:21:26.735" v="1178" actId="22"/>
        <pc:sldMkLst>
          <pc:docMk/>
          <pc:sldMk cId="1366616445" sldId="264"/>
        </pc:sldMkLst>
      </pc:sldChg>
      <pc:sldChg chg="addSp add mod">
        <pc:chgData name="Varvara Lazarenko" userId="455ccbb12fa3194e" providerId="LiveId" clId="{ABBF6759-5850-46A5-8E6B-5E096B0D65F0}" dt="2025-02-28T18:21:35.557" v="1179" actId="22"/>
        <pc:sldMkLst>
          <pc:docMk/>
          <pc:sldMk cId="3803707701" sldId="265"/>
        </pc:sldMkLst>
      </pc:sldChg>
      <pc:sldChg chg="addSp add mod">
        <pc:chgData name="Varvara Lazarenko" userId="455ccbb12fa3194e" providerId="LiveId" clId="{ABBF6759-5850-46A5-8E6B-5E096B0D65F0}" dt="2025-02-28T18:21:43.742" v="1180" actId="22"/>
        <pc:sldMkLst>
          <pc:docMk/>
          <pc:sldMk cId="3729504330" sldId="266"/>
        </pc:sldMkLst>
      </pc:sldChg>
      <pc:sldChg chg="addSp add mod">
        <pc:chgData name="Varvara Lazarenko" userId="455ccbb12fa3194e" providerId="LiveId" clId="{ABBF6759-5850-46A5-8E6B-5E096B0D65F0}" dt="2025-02-28T18:23:51.746" v="1203" actId="22"/>
        <pc:sldMkLst>
          <pc:docMk/>
          <pc:sldMk cId="2911049503" sldId="267"/>
        </pc:sldMkLst>
      </pc:sldChg>
      <pc:sldChg chg="addSp add mod">
        <pc:chgData name="Varvara Lazarenko" userId="455ccbb12fa3194e" providerId="LiveId" clId="{ABBF6759-5850-46A5-8E6B-5E096B0D65F0}" dt="2025-02-28T18:23:56.912" v="1204" actId="22"/>
        <pc:sldMkLst>
          <pc:docMk/>
          <pc:sldMk cId="1297456769" sldId="268"/>
        </pc:sldMkLst>
      </pc:sldChg>
      <pc:sldChg chg="addSp add mod">
        <pc:chgData name="Varvara Lazarenko" userId="455ccbb12fa3194e" providerId="LiveId" clId="{ABBF6759-5850-46A5-8E6B-5E096B0D65F0}" dt="2025-02-28T18:24:04.735" v="1205" actId="22"/>
        <pc:sldMkLst>
          <pc:docMk/>
          <pc:sldMk cId="469485335" sldId="269"/>
        </pc:sldMkLst>
      </pc:sldChg>
      <pc:sldChg chg="addSp add mod">
        <pc:chgData name="Varvara Lazarenko" userId="455ccbb12fa3194e" providerId="LiveId" clId="{ABBF6759-5850-46A5-8E6B-5E096B0D65F0}" dt="2025-02-28T18:24:15.210" v="1207" actId="22"/>
        <pc:sldMkLst>
          <pc:docMk/>
          <pc:sldMk cId="3283632137" sldId="270"/>
        </pc:sldMkLst>
      </pc:sldChg>
      <pc:sldChg chg="addSp add mod">
        <pc:chgData name="Varvara Lazarenko" userId="455ccbb12fa3194e" providerId="LiveId" clId="{ABBF6759-5850-46A5-8E6B-5E096B0D65F0}" dt="2025-02-28T18:24:21.422" v="1208" actId="22"/>
        <pc:sldMkLst>
          <pc:docMk/>
          <pc:sldMk cId="2376137483" sldId="271"/>
        </pc:sldMkLst>
      </pc:sldChg>
      <pc:sldChg chg="addSp delSp add mod">
        <pc:chgData name="Varvara Lazarenko" userId="455ccbb12fa3194e" providerId="LiveId" clId="{ABBF6759-5850-46A5-8E6B-5E096B0D65F0}" dt="2025-02-28T18:24:47.698" v="1213" actId="22"/>
        <pc:sldMkLst>
          <pc:docMk/>
          <pc:sldMk cId="3191990335" sldId="272"/>
        </pc:sldMkLst>
      </pc:sldChg>
      <pc:sldChg chg="addSp add mod">
        <pc:chgData name="Varvara Lazarenko" userId="455ccbb12fa3194e" providerId="LiveId" clId="{ABBF6759-5850-46A5-8E6B-5E096B0D65F0}" dt="2025-02-28T18:24:53.772" v="1214" actId="22"/>
        <pc:sldMkLst>
          <pc:docMk/>
          <pc:sldMk cId="902179874" sldId="273"/>
        </pc:sldMkLst>
      </pc:sldChg>
      <pc:sldChg chg="addSp add mod">
        <pc:chgData name="Varvara Lazarenko" userId="455ccbb12fa3194e" providerId="LiveId" clId="{ABBF6759-5850-46A5-8E6B-5E096B0D65F0}" dt="2025-02-28T18:25:02.763" v="1215" actId="22"/>
        <pc:sldMkLst>
          <pc:docMk/>
          <pc:sldMk cId="3483724004" sldId="274"/>
        </pc:sldMkLst>
      </pc:sldChg>
      <pc:sldChg chg="addSp delSp modSp add mod">
        <pc:chgData name="Varvara Lazarenko" userId="455ccbb12fa3194e" providerId="LiveId" clId="{ABBF6759-5850-46A5-8E6B-5E096B0D65F0}" dt="2025-02-28T18:48:11.933" v="1591" actId="2710"/>
        <pc:sldMkLst>
          <pc:docMk/>
          <pc:sldMk cId="993696472" sldId="275"/>
        </pc:sldMkLst>
        <pc:spChg chg="add mod">
          <ac:chgData name="Varvara Lazarenko" userId="455ccbb12fa3194e" providerId="LiveId" clId="{ABBF6759-5850-46A5-8E6B-5E096B0D65F0}" dt="2025-02-28T18:39:06.831" v="1229" actId="20577"/>
          <ac:spMkLst>
            <pc:docMk/>
            <pc:sldMk cId="993696472" sldId="275"/>
            <ac:spMk id="2" creationId="{DC049972-A157-2710-F8D1-B1F7F39077B4}"/>
          </ac:spMkLst>
        </pc:spChg>
        <pc:spChg chg="add del mod">
          <ac:chgData name="Varvara Lazarenko" userId="455ccbb12fa3194e" providerId="LiveId" clId="{ABBF6759-5850-46A5-8E6B-5E096B0D65F0}" dt="2025-02-28T18:48:11.933" v="1591" actId="2710"/>
          <ac:spMkLst>
            <pc:docMk/>
            <pc:sldMk cId="993696472" sldId="275"/>
            <ac:spMk id="4" creationId="{5FF75BCF-12FA-9F0C-31FD-7C15276CB869}"/>
          </ac:spMkLst>
        </pc:spChg>
      </pc:sldChg>
    </pc:docChg>
  </pc:docChgLst>
  <pc:docChgLst>
    <pc:chgData name="Varvara Lazarenko" userId="455ccbb12fa3194e" providerId="LiveId" clId="{D5DB7A5A-0BE5-4FF3-962D-8BE68E02F92D}"/>
    <pc:docChg chg="delSld">
      <pc:chgData name="Varvara Lazarenko" userId="455ccbb12fa3194e" providerId="LiveId" clId="{D5DB7A5A-0BE5-4FF3-962D-8BE68E02F92D}" dt="2025-03-03T11:58:45.602" v="1" actId="2696"/>
      <pc:docMkLst>
        <pc:docMk/>
      </pc:docMkLst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583523490" sldId="258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402281669" sldId="259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737130843" sldId="260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44548938" sldId="261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099701868" sldId="262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411930149" sldId="263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366616445" sldId="264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803707701" sldId="265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729504330" sldId="266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911049503" sldId="267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297456769" sldId="268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469485335" sldId="269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283632137" sldId="270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376137483" sldId="271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191990335" sldId="272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902179874" sldId="273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483724004" sldId="274"/>
        </pc:sldMkLst>
      </pc:sldChg>
      <pc:sldChg chg="del">
        <pc:chgData name="Varvara Lazarenko" userId="455ccbb12fa3194e" providerId="LiveId" clId="{D5DB7A5A-0BE5-4FF3-962D-8BE68E02F92D}" dt="2025-03-03T11:58:45.602" v="1" actId="2696"/>
        <pc:sldMkLst>
          <pc:docMk/>
          <pc:sldMk cId="993696472" sldId="275"/>
        </pc:sldMkLst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7D6891F7-673B-4AD6-BE57-824E286A40C9}"/>
    <pc:docChg chg="modSld">
      <pc:chgData name="Varvara Lazarenko" userId="455ccbb12fa3194e" providerId="LiveId" clId="{7D6891F7-673B-4AD6-BE57-824E286A40C9}" dt="2025-01-21T13:45:10.656" v="3" actId="20577"/>
      <pc:docMkLst>
        <pc:docMk/>
      </pc:docMkLst>
      <pc:sldChg chg="modSp mod">
        <pc:chgData name="Varvara Lazarenko" userId="455ccbb12fa3194e" providerId="LiveId" clId="{7D6891F7-673B-4AD6-BE57-824E286A40C9}" dt="2025-01-21T13:44:56.462" v="1" actId="20577"/>
        <pc:sldMkLst>
          <pc:docMk/>
          <pc:sldMk cId="0" sldId="256"/>
        </pc:sldMkLst>
      </pc:sldChg>
      <pc:sldChg chg="modSp mod">
        <pc:chgData name="Varvara Lazarenko" userId="455ccbb12fa3194e" providerId="LiveId" clId="{7D6891F7-673B-4AD6-BE57-824E286A40C9}" dt="2025-01-21T13:45:10.656" v="3" actId="20577"/>
        <pc:sldMkLst>
          <pc:docMk/>
          <pc:sldMk cId="0" sldId="257"/>
        </pc:sldMkLst>
        <pc:spChg chg="mod">
          <ac:chgData name="Varvara Lazarenko" userId="455ccbb12fa3194e" providerId="LiveId" clId="{7D6891F7-673B-4AD6-BE57-824E286A40C9}" dt="2025-01-21T13:45:10.656" v="3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linkedin.com/in/varvara-lazo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lomonosov-msu.ru/eng/event/7000/" TargetMode="External"/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arterynew.wpenginepowered.com/wp-content/uploads/2020/10/Artery-20-ProgrammeBook-of-Abstracts-4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Relationship Id="rId9" Type="http://schemas.openxmlformats.org/officeDocument/2006/relationships/hyperlink" Target="https://labmgmu.ru/en/main-pag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" name="Google Shape;96;p1"/>
          <p:cNvSpPr txBox="1"/>
          <p:nvPr/>
        </p:nvSpPr>
        <p:spPr>
          <a:xfrm>
            <a:off x="2935187" y="7229452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504424"/>
            <a:ext cx="5823000" cy="3020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feeding, craniotomy)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98514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2689277"/>
            <a:ext cx="5797212" cy="4536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Microbiology, Genetics, Biochemistry, Biophysics, Immunology, Embryology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Skills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PCR, gel electrophoresis, wire myography, western blotting, ELISA, immunohistochemistry, intracellular recording (microelectrodes, patch clump), behaviour testing (open field test, elevated plus maze, light-dark box test)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826587" y="2423152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689282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03673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8786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370287" y="1288265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31030"/>
            <a:ext cx="707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 highly motivated and hardworking graduate with a Master’s degree in Medical biology.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Having worked in fundamental research setting as well as in clinical trials development, I am passionate about translational research and societal aspects of healthcare innovations. With a strong biomedical foundation and a keen interest in disseminating knowledge, I envision a career in academia or consultancy.</a:t>
            </a:r>
            <a:endParaRPr lang="en-GB" sz="900" dirty="0"/>
          </a:p>
        </p:txBody>
      </p:sp>
      <p:sp>
        <p:nvSpPr>
          <p:cNvPr id="2" name="Google Shape;92;p1">
            <a:extLst>
              <a:ext uri="{FF2B5EF4-FFF2-40B4-BE49-F238E27FC236}">
                <a16:creationId xmlns:a16="http://schemas.microsoft.com/office/drawing/2014/main" id="{E01541C1-DA9C-1709-CACF-5E83F196E268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" name="Google Shape;107;p1">
            <a:extLst>
              <a:ext uri="{FF2B5EF4-FFF2-40B4-BE49-F238E27FC236}">
                <a16:creationId xmlns:a16="http://schemas.microsoft.com/office/drawing/2014/main" id="{0B40396C-ECD5-97C5-89F5-21A5327F6529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2229737" y="4976403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2515187" y="381175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469472" y="4011507"/>
            <a:ext cx="6724842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Rotor-Gene Q Series 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040637" y="4315001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469472" y="4496806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2538754" y="6620346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172707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25" y="6841082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2511004" y="8327360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210904" y="7721039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469472" y="7925499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172707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5" y="6850851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524673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14501"/>
            <a:ext cx="5457314" cy="193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(wire myography technique, rat coronary and renal arteries) and molecular (RNA extraction, reverse transcription, qPCR) experiments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rats: housing, care, breeding)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virtual conference ARTERY20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23-24 October 2020, and at the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8"/>
              </a:rPr>
              <a:t>28th International Scientific Conference “Lomonosov-2021”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12-23 April 2021</a:t>
            </a: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1449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20508"/>
            <a:ext cx="5651855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9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5587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3;p2">
            <a:extLst>
              <a:ext uri="{FF2B5EF4-FFF2-40B4-BE49-F238E27FC236}">
                <a16:creationId xmlns:a16="http://schemas.microsoft.com/office/drawing/2014/main" id="{FBA032BE-744D-D73D-1CC3-255E41BF70A8}"/>
              </a:ext>
            </a:extLst>
          </p:cNvPr>
          <p:cNvSpPr txBox="1"/>
          <p:nvPr/>
        </p:nvSpPr>
        <p:spPr>
          <a:xfrm>
            <a:off x="2229737" y="5896830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2">
            <a:extLst>
              <a:ext uri="{FF2B5EF4-FFF2-40B4-BE49-F238E27FC236}">
                <a16:creationId xmlns:a16="http://schemas.microsoft.com/office/drawing/2014/main" id="{BA79B7C1-29AD-EEDB-4810-3A5D4B98F663}"/>
              </a:ext>
            </a:extLst>
          </p:cNvPr>
          <p:cNvSpPr txBox="1"/>
          <p:nvPr/>
        </p:nvSpPr>
        <p:spPr>
          <a:xfrm>
            <a:off x="1110925" y="6084228"/>
            <a:ext cx="62031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GCP guidelines, LABMGMU</a:t>
            </a:r>
            <a:endParaRPr sz="900" dirty="0"/>
          </a:p>
        </p:txBody>
      </p:sp>
      <p:sp>
        <p:nvSpPr>
          <p:cNvPr id="6" name="Google Shape;127;p2">
            <a:extLst>
              <a:ext uri="{FF2B5EF4-FFF2-40B4-BE49-F238E27FC236}">
                <a16:creationId xmlns:a16="http://schemas.microsoft.com/office/drawing/2014/main" id="{613D4853-8D5E-1202-8350-D24439DE820E}"/>
              </a:ext>
            </a:extLst>
          </p:cNvPr>
          <p:cNvSpPr txBox="1"/>
          <p:nvPr/>
        </p:nvSpPr>
        <p:spPr>
          <a:xfrm>
            <a:off x="126425" y="6084957"/>
            <a:ext cx="9258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4273</TotalTime>
  <Words>1045</Words>
  <Application>Microsoft Office PowerPoint</Application>
  <PresentationFormat>Custom</PresentationFormat>
  <Paragraphs>94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4</cp:revision>
  <dcterms:created xsi:type="dcterms:W3CDTF">2020-08-14T18:05:47Z</dcterms:created>
  <dcterms:modified xsi:type="dcterms:W3CDTF">2025-05-23T13:55:17Z</dcterms:modified>
</cp:coreProperties>
</file>